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4" r:id="rId4"/>
    <p:sldId id="262" r:id="rId5"/>
    <p:sldId id="256" r:id="rId6"/>
    <p:sldId id="258" r:id="rId7"/>
    <p:sldId id="259" r:id="rId8"/>
    <p:sldId id="261" r:id="rId9"/>
    <p:sldId id="260" r:id="rId10"/>
    <p:sldId id="263" r:id="rId11"/>
    <p:sldId id="265" r:id="rId12"/>
    <p:sldId id="269" r:id="rId13"/>
    <p:sldId id="270" r:id="rId14"/>
    <p:sldId id="271" r:id="rId15"/>
    <p:sldId id="272" r:id="rId16"/>
    <p:sldId id="273" r:id="rId17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94656" autoAdjust="0"/>
  </p:normalViewPr>
  <p:slideViewPr>
    <p:cSldViewPr>
      <p:cViewPr>
        <p:scale>
          <a:sx n="120" d="100"/>
          <a:sy n="120" d="100"/>
        </p:scale>
        <p:origin x="-2502" y="-570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ta\Desktop\Презентация  Агрофорум\новый вариант\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1959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lta\Desktop\Презентация  Агрофорум\новый вариант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9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ta\Desktop\Презентация  Агрофорум\новый вариант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elta\Desktop\преза ДМ-2014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38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ta\Desktop\Презентация  Агрофорум\новый вариант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" y="0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ta\Desktop\преза ДМ-2014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24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lta\Desktop\Презентация  Агрофорум\новый вариант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elta\Desktop\преза ДМ-2014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8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lta\Desktop\Презентация  Агрофорум\новый вариант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0"/>
            <a:ext cx="1068863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elta\Desktop\преза ДМ-2014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7590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lta\Desktop\Презентация  Агрофорум\новый вариант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58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elta\Desktop\преза ДМ-2014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4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ta\Desktop\Деловая Мордовия.Агрофорум 2014\Презентация ДМ 2014\новый вариант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9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0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ta\Desktop\Презентация  Агрофорум\новый вариант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0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0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ta\Desktop\Презентация  Агрофорум\новый вариант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58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ta\Desktop\Презентация  Агрофорум\новый вариант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51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ta\Desktop\Презентация  Агрофорум\новый вариант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ta\Desktop\Презентация  Агрофорум\новый вариант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ta\Desktop\Презентация  Агрофорум\новый вариант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41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ta\Desktop\преза ДМ-2014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ta\Desktop\Презентация  Агрофорум\новый вариант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588"/>
            <a:ext cx="1068863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ta\Desktop\преза ДМ-2014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4"/>
            <a:ext cx="10688637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ta\Desktop\Презентация  Агрофорум\новый вариант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10688638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Delta</dc:creator>
  <cp:lastModifiedBy>Delta</cp:lastModifiedBy>
  <cp:revision>31</cp:revision>
  <dcterms:created xsi:type="dcterms:W3CDTF">2013-12-23T07:26:16Z</dcterms:created>
  <dcterms:modified xsi:type="dcterms:W3CDTF">2014-08-25T09:13:04Z</dcterms:modified>
</cp:coreProperties>
</file>